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374" r:id="rId5"/>
    <p:sldId id="375" r:id="rId6"/>
    <p:sldId id="295" r:id="rId7"/>
    <p:sldId id="356" r:id="rId8"/>
    <p:sldId id="258" r:id="rId9"/>
    <p:sldId id="364" r:id="rId10"/>
    <p:sldId id="343" r:id="rId11"/>
    <p:sldId id="369" r:id="rId12"/>
    <p:sldId id="260" r:id="rId13"/>
    <p:sldId id="261" r:id="rId14"/>
    <p:sldId id="257" r:id="rId15"/>
    <p:sldId id="259" r:id="rId16"/>
    <p:sldId id="370" r:id="rId17"/>
    <p:sldId id="355" r:id="rId18"/>
    <p:sldId id="371" r:id="rId19"/>
    <p:sldId id="365" r:id="rId20"/>
    <p:sldId id="265" r:id="rId21"/>
    <p:sldId id="344" r:id="rId22"/>
    <p:sldId id="372" r:id="rId23"/>
    <p:sldId id="335" r:id="rId24"/>
    <p:sldId id="373" r:id="rId25"/>
    <p:sldId id="270" r:id="rId26"/>
    <p:sldId id="271" r:id="rId27"/>
    <p:sldId id="266" r:id="rId28"/>
    <p:sldId id="262" r:id="rId29"/>
    <p:sldId id="263" r:id="rId30"/>
    <p:sldId id="3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3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2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7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6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0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D1D85-9660-4F49-8E6D-E2F4715C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D0A1-6671-44A8-9E7B-460F52342CDB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AC327-9727-4157-AD2B-164842AA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3A122-648D-4EF7-84A4-4954C055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41967-3ED9-4779-9106-F163961B4E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4455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C84B4-829C-41E3-ABF2-048C8014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4D975-1C4F-4D18-8F0C-4C270D3E1E0D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E3BA2-C544-46A7-9A8C-0FBCE254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C674-2F14-4FE6-99CB-436FB0B5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292AA-7AC0-436B-A259-D93540F839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6450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70F8F-9BF1-4DEC-941E-B71F390E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B67A-0689-4DB1-ACC9-CC1002DB2C63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3D30D-F462-426A-A8DD-1637C3889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921F1-4F61-47CD-9CF5-7EFEEFF3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8A6C-0DAE-43F5-8D89-536909B31E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511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0FFA8F-E89E-4929-A22F-C8E40CF2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1B18B-282F-438C-B0ED-D52839741B96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02FAD6-EDFA-4119-B6FE-65B43BE2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0131FB-6101-4E05-8B25-5A3459E2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264DA-F388-42B1-9C0A-04A379302C5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3454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360873-DEF0-4FEE-A4AC-E4254F0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4BA4-08CC-4338-B619-B8AF39786A47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9D57D5-AA77-427A-814E-47551EFCA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07EAF7-9920-438E-966D-A7160C5F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D897A-8D68-4D4B-A34C-ECFF78943E6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5228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725231-8F78-43E0-A8AC-C41621F7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8FE93-BB56-4AA8-A010-16220FB3498F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5FEFEC-5792-46C9-890C-E3D876ED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79F518-C84A-44BE-9ED9-45DD9457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4151C-A6D0-4578-948D-F860A90690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9828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C82F5B-2324-4609-BDF4-51227E8D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9733-CC3B-4735-95A4-88B0ED29A3A2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535E083-DD10-4322-92B6-8BF41031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4E018B-F060-4607-A950-636F5D8D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3F31C-825D-4A29-80BC-547C934FB8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60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8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095F20-8AF0-483E-BAC7-E536A9AB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5BCA-EF40-418E-8254-B5C3CBE252D7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769D60-1A4E-4842-9764-7E36373B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A43D59-92EF-4C27-9CBD-798036AA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24411-8CBE-450C-B037-89789A5813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046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1DFA64-477F-47F1-9520-A32EFF6C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595DC-C704-40B3-8A8E-7DF2E2A75F52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A5E339-A779-404C-B247-6E229150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101C07-B45A-4E38-BDAC-F3890A71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7A55B-284C-4D6C-84C1-031259E2E4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0169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81E8-1A54-4247-A71A-3EC5289B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016E0-B703-4D41-8B40-AC245FE8F01B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91857-1F8A-486B-9142-1D2968AA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73071-46AC-4A41-AA08-854A3B2E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C1829-C9E7-49F2-B89A-34C0879F83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829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14EAA-C930-44EC-8C83-2C988670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A5338-E6EA-4CD0-B0F2-D8B3155EA48C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FBCE5-09BD-4DC2-826A-757DBDBB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EB3B-12F1-4799-93BE-67EF5E60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60F21-D292-45A2-8B96-AAB0C6AB6A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3247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81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77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57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48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8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17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97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42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9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7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B1A0BCE-23DE-4775-904C-84D951E908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C43CA2A-FBD2-4F25-9D5F-1016C527F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CD99B-8DA6-4B07-B7D4-6A5C7FF58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C8F4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56A892D-6737-473D-9B61-22DCED3211B8}" type="datetimeFigureOut">
              <a:rPr lang="en-US"/>
              <a:pPr>
                <a:defRPr/>
              </a:pPr>
              <a:t>10/8/2021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9FE47-5998-49A4-BDF6-F956F6869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C8F4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4A014-11B4-47D9-9A4A-38791B2A4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C8F4"/>
                </a:solidFill>
                <a:latin typeface="Calibri" panose="020F0502020204030204" pitchFamily="34" charset="0"/>
              </a:defRPr>
            </a:lvl1pPr>
          </a:lstStyle>
          <a:p>
            <a:fld id="{387E96C6-FABB-4D5B-8ABC-3F0EDE64FA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22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iki/File:Logo_der_Hobby-Wohnwagenwerk_Ing._Harald_Striewski_GmbH.jpg" TargetMode="External"/><Relationship Id="rId5" Type="http://schemas.openxmlformats.org/officeDocument/2006/relationships/image" Target="../media/image34.jpg"/><Relationship Id="rId4" Type="http://schemas.openxmlformats.org/officeDocument/2006/relationships/hyperlink" Target="https://svgsilh.com/ar/image/481829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vector-file-man-song-singing-man-1527609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jpg"/><Relationship Id="rId4" Type="http://schemas.openxmlformats.org/officeDocument/2006/relationships/hyperlink" Target="https://www.publicdomainpictures.net/view-image.php?image=14872&amp;jazyk=N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9BC53CB-67C5-46B2-9952-5463D316CC9A}"/>
              </a:ext>
            </a:extLst>
          </p:cNvPr>
          <p:cNvSpPr/>
          <p:nvPr/>
        </p:nvSpPr>
        <p:spPr>
          <a:xfrm>
            <a:off x="7807570" y="4481705"/>
            <a:ext cx="4248444" cy="20574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DFACEA-38BB-4F38-9F8E-6D3F64DBD1C6}"/>
              </a:ext>
            </a:extLst>
          </p:cNvPr>
          <p:cNvSpPr/>
          <p:nvPr/>
        </p:nvSpPr>
        <p:spPr>
          <a:xfrm>
            <a:off x="866828" y="1056726"/>
            <a:ext cx="100158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Does he like playing basketball?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C28C6F4F-9B62-4BD6-A941-AA8182D0AF60}"/>
              </a:ext>
            </a:extLst>
          </p:cNvPr>
          <p:cNvSpPr/>
          <p:nvPr/>
        </p:nvSpPr>
        <p:spPr>
          <a:xfrm>
            <a:off x="3376244" y="4464092"/>
            <a:ext cx="4248443" cy="20574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8774B6-3EB6-4A54-96C3-1B9A15737C01}"/>
              </a:ext>
            </a:extLst>
          </p:cNvPr>
          <p:cNvSpPr/>
          <p:nvPr/>
        </p:nvSpPr>
        <p:spPr>
          <a:xfrm>
            <a:off x="8331791" y="5093388"/>
            <a:ext cx="326704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135078-E9C0-4556-94F1-1B7A3C79CE57}"/>
              </a:ext>
            </a:extLst>
          </p:cNvPr>
          <p:cNvSpPr/>
          <p:nvPr/>
        </p:nvSpPr>
        <p:spPr>
          <a:xfrm>
            <a:off x="4195889" y="5093388"/>
            <a:ext cx="283423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F24F06-7D25-4B98-93D8-7E750C57F3D0}"/>
              </a:ext>
            </a:extLst>
          </p:cNvPr>
          <p:cNvSpPr/>
          <p:nvPr/>
        </p:nvSpPr>
        <p:spPr>
          <a:xfrm rot="1117389">
            <a:off x="9642326" y="137222"/>
            <a:ext cx="2515432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charset="0"/>
              </a:rPr>
              <a:t>Great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50677-5575-43AE-B2F4-A7E108CEB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54" y="3279364"/>
            <a:ext cx="1883827" cy="3273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D67D3-5490-44CE-AE94-F6F08D41C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181" y="5101218"/>
            <a:ext cx="1365622" cy="1365622"/>
          </a:xfrm>
          <a:prstGeom prst="rect">
            <a:avLst/>
          </a:prstGeom>
        </p:spPr>
      </p:pic>
      <p:pic>
        <p:nvPicPr>
          <p:cNvPr id="3074" name="Picture 2" descr="Basketball clip art free basketball clipart - WikiClipArt">
            <a:extLst>
              <a:ext uri="{FF2B5EF4-FFF2-40B4-BE49-F238E27FC236}">
                <a16:creationId xmlns:a16="http://schemas.microsoft.com/office/drawing/2014/main" id="{7712B5CB-38A5-4066-B64C-3972AECA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27" y="2078355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C 0.11276 0.02292 0.22643 0.04676 0.14258 -0.01898 C 0.05885 -0.08449 -0.39362 -0.33426 -0.50222 -0.39282 C -0.61055 -0.45162 -0.5138 -0.37315 -0.51042 -0.37129 C -0.50729 -0.3699 -0.46862 -0.37708 -0.48399 -0.38102 C -0.49987 -0.38379 -0.58386 -0.3912 -0.60352 -0.39282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D935AEB1-0002-4EF1-B338-63767D7BE3B3}"/>
              </a:ext>
            </a:extLst>
          </p:cNvPr>
          <p:cNvSpPr/>
          <p:nvPr/>
        </p:nvSpPr>
        <p:spPr>
          <a:xfrm>
            <a:off x="7540287" y="4360985"/>
            <a:ext cx="4398172" cy="219221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8E11AE-7D25-4DB0-AFC4-FFF17411F4FB}"/>
              </a:ext>
            </a:extLst>
          </p:cNvPr>
          <p:cNvSpPr/>
          <p:nvPr/>
        </p:nvSpPr>
        <p:spPr>
          <a:xfrm>
            <a:off x="1251063" y="709247"/>
            <a:ext cx="83022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Does he like playing chess?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C2B18A5-B28E-4DA5-AAB3-967FCD784114}"/>
              </a:ext>
            </a:extLst>
          </p:cNvPr>
          <p:cNvSpPr/>
          <p:nvPr/>
        </p:nvSpPr>
        <p:spPr>
          <a:xfrm>
            <a:off x="3471446" y="4360985"/>
            <a:ext cx="3974049" cy="219221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69AEA-FFD5-4EFA-9217-6C88D5F3D1F7}"/>
              </a:ext>
            </a:extLst>
          </p:cNvPr>
          <p:cNvSpPr/>
          <p:nvPr/>
        </p:nvSpPr>
        <p:spPr>
          <a:xfrm>
            <a:off x="4041351" y="5093138"/>
            <a:ext cx="283423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68A21F-6891-4D76-969B-E93D241621C2}"/>
              </a:ext>
            </a:extLst>
          </p:cNvPr>
          <p:cNvSpPr/>
          <p:nvPr/>
        </p:nvSpPr>
        <p:spPr>
          <a:xfrm>
            <a:off x="8105849" y="5093138"/>
            <a:ext cx="32670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D2804A-23B3-4080-A25A-04F2346DA81C}"/>
              </a:ext>
            </a:extLst>
          </p:cNvPr>
          <p:cNvSpPr/>
          <p:nvPr/>
        </p:nvSpPr>
        <p:spPr>
          <a:xfrm rot="1117389">
            <a:off x="9531107" y="227616"/>
            <a:ext cx="2515432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charset="0"/>
              </a:rPr>
              <a:t>Great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B0E4D-D976-494C-9FC3-1B33F3620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57" y="3346186"/>
            <a:ext cx="1883827" cy="3273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51791-2AAA-4571-B695-DB4681F44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576" y="5216135"/>
            <a:ext cx="1329043" cy="1335140"/>
          </a:xfrm>
          <a:prstGeom prst="rect">
            <a:avLst/>
          </a:prstGeom>
        </p:spPr>
      </p:pic>
      <p:pic>
        <p:nvPicPr>
          <p:cNvPr id="4098" name="Picture 2" descr="The Old Polish Chess Set | eBay">
            <a:extLst>
              <a:ext uri="{FF2B5EF4-FFF2-40B4-BE49-F238E27FC236}">
                <a16:creationId xmlns:a16="http://schemas.microsoft.com/office/drawing/2014/main" id="{1818AE84-B75B-4C7A-9186-5B81D62C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87" y="1959082"/>
            <a:ext cx="3375585" cy="184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2839 -0.45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2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BA1174B-1DCA-4E55-9B35-54C4555133F5}"/>
              </a:ext>
            </a:extLst>
          </p:cNvPr>
          <p:cNvSpPr/>
          <p:nvPr/>
        </p:nvSpPr>
        <p:spPr>
          <a:xfrm>
            <a:off x="7680960" y="4269544"/>
            <a:ext cx="4290647" cy="2220351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F11EE9-EC9F-4136-9AE3-CCC76A7A0F86}"/>
              </a:ext>
            </a:extLst>
          </p:cNvPr>
          <p:cNvSpPr/>
          <p:nvPr/>
        </p:nvSpPr>
        <p:spPr>
          <a:xfrm>
            <a:off x="1379268" y="668805"/>
            <a:ext cx="8339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Does he like taking photos?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E934CDEC-4932-4CC1-B4A8-EA5EB07C3530}"/>
              </a:ext>
            </a:extLst>
          </p:cNvPr>
          <p:cNvSpPr/>
          <p:nvPr/>
        </p:nvSpPr>
        <p:spPr>
          <a:xfrm>
            <a:off x="3359792" y="4269544"/>
            <a:ext cx="4142935" cy="234696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448893-8C90-4D13-B45D-D6A27EDA5E6C}"/>
              </a:ext>
            </a:extLst>
          </p:cNvPr>
          <p:cNvSpPr/>
          <p:nvPr/>
        </p:nvSpPr>
        <p:spPr>
          <a:xfrm>
            <a:off x="4010133" y="5089081"/>
            <a:ext cx="28422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FD8666-9794-4D77-80F7-0935CEC827C9}"/>
              </a:ext>
            </a:extLst>
          </p:cNvPr>
          <p:cNvSpPr/>
          <p:nvPr/>
        </p:nvSpPr>
        <p:spPr>
          <a:xfrm>
            <a:off x="8318783" y="5088740"/>
            <a:ext cx="32670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61157-78D9-40EF-BC83-D9D775A08922}"/>
              </a:ext>
            </a:extLst>
          </p:cNvPr>
          <p:cNvSpPr>
            <a:spLocks noChangeArrowheads="1"/>
          </p:cNvSpPr>
          <p:nvPr/>
        </p:nvSpPr>
        <p:spPr bwMode="auto">
          <a:xfrm rot="753167">
            <a:off x="9563578" y="180120"/>
            <a:ext cx="2514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Great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06E10-1E8B-4181-A8FC-DA2DF312C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93" y="3342668"/>
            <a:ext cx="1883827" cy="3273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1BA61-5B17-4E0F-82B6-CFF6F31F9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169" y="5187578"/>
            <a:ext cx="1365622" cy="1365622"/>
          </a:xfrm>
          <a:prstGeom prst="rect">
            <a:avLst/>
          </a:prstGeom>
        </p:spPr>
      </p:pic>
      <p:pic>
        <p:nvPicPr>
          <p:cNvPr id="5122" name="Picture 2" descr="Camera Clipart Teal Graphics Illustrations Free On - Collect Moments Not  Things Camera, HD Png Download , Transparent Png Image - PNGitem">
            <a:extLst>
              <a:ext uri="{FF2B5EF4-FFF2-40B4-BE49-F238E27FC236}">
                <a16:creationId xmlns:a16="http://schemas.microsoft.com/office/drawing/2014/main" id="{4DAD076B-541F-46B9-BE33-E6D3F1F7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64" y="1210964"/>
            <a:ext cx="3440757" cy="34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C -0.13516 -0.03982 -0.27032 -0.07963 -0.36407 -0.14398 C -0.45769 -0.20857 -0.53112 -0.33171 -0.56224 -0.38727 C -0.59336 -0.44283 -0.57266 -0.46042 -0.5517 -0.4770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-2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F165E4F3-7F0A-4A4E-88DC-890A29F26450}"/>
              </a:ext>
            </a:extLst>
          </p:cNvPr>
          <p:cNvSpPr/>
          <p:nvPr/>
        </p:nvSpPr>
        <p:spPr>
          <a:xfrm>
            <a:off x="7744266" y="4440924"/>
            <a:ext cx="4269545" cy="219221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9954CD-7341-4E80-B9FB-1850A28F6D46}"/>
              </a:ext>
            </a:extLst>
          </p:cNvPr>
          <p:cNvSpPr/>
          <p:nvPr/>
        </p:nvSpPr>
        <p:spPr>
          <a:xfrm>
            <a:off x="1397149" y="1083466"/>
            <a:ext cx="93977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Does he like doing gymnastics?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ABD90DB-9605-40B5-83D1-178D54F558EF}"/>
              </a:ext>
            </a:extLst>
          </p:cNvPr>
          <p:cNvSpPr/>
          <p:nvPr/>
        </p:nvSpPr>
        <p:spPr>
          <a:xfrm>
            <a:off x="3559126" y="4440924"/>
            <a:ext cx="3999872" cy="219221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F12BBE-A1C1-44B7-B635-F0AEDA68F3FF}"/>
              </a:ext>
            </a:extLst>
          </p:cNvPr>
          <p:cNvSpPr/>
          <p:nvPr/>
        </p:nvSpPr>
        <p:spPr>
          <a:xfrm>
            <a:off x="4118250" y="5075962"/>
            <a:ext cx="283423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D585E5-0FFB-49BE-A23F-DE7539819FDA}"/>
              </a:ext>
            </a:extLst>
          </p:cNvPr>
          <p:cNvSpPr/>
          <p:nvPr/>
        </p:nvSpPr>
        <p:spPr>
          <a:xfrm>
            <a:off x="8248442" y="5129954"/>
            <a:ext cx="32670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F20E9D-5CF6-4DEF-8A1B-5F3D053CB8AA}"/>
              </a:ext>
            </a:extLst>
          </p:cNvPr>
          <p:cNvSpPr/>
          <p:nvPr/>
        </p:nvSpPr>
        <p:spPr>
          <a:xfrm rot="1117389">
            <a:off x="10086490" y="118467"/>
            <a:ext cx="192713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charset="0"/>
              </a:rPr>
              <a:t>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A80B3-92C0-44FD-B5F2-EFD372ACB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25" y="3447815"/>
            <a:ext cx="1883827" cy="3273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C8D92-B958-4ED2-8443-0611C4024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410" y="5297999"/>
            <a:ext cx="1329043" cy="1335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5EF7D-1442-4D38-A6ED-1BBF11C13D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66" y="2186227"/>
            <a:ext cx="3924848" cy="20005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2 3.33333E-6 L -0.22214 -0.4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39" y="802955"/>
            <a:ext cx="5006073" cy="1454051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  <a:defRPr/>
            </a:pPr>
            <a:br>
              <a:rPr lang="en-US" sz="3100" b="1" dirty="0">
                <a:solidFill>
                  <a:schemeClr val="accent1"/>
                </a:solidFill>
                <a:latin typeface="Colonna MT" panose="04020805060202030203" pitchFamily="82" charset="0"/>
              </a:rPr>
            </a:br>
            <a:r>
              <a:rPr lang="en-US" sz="3100" b="1" dirty="0">
                <a:solidFill>
                  <a:schemeClr val="accent1"/>
                </a:solidFill>
                <a:latin typeface="Colonna MT" panose="04020805060202030203" pitchFamily="82" charset="0"/>
              </a:rPr>
              <a:t>Pair work: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100" b="1" dirty="0">
                <a:solidFill>
                  <a:srgbClr val="000000"/>
                </a:solidFill>
                <a:effectLst/>
                <a:latin typeface="OpenSansBold"/>
                <a:ea typeface="Calibri" panose="020F0502020204030204" pitchFamily="34" charset="0"/>
                <a:cs typeface="Times New Roman" panose="02020603050405020304" pitchFamily="18" charset="0"/>
              </a:rPr>
              <a:t>Choose a boy. Ask and answer.</a:t>
            </a:r>
            <a:b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3100" b="1" dirty="0">
              <a:solidFill>
                <a:srgbClr val="000000"/>
              </a:solidFill>
              <a:latin typeface="Colonna MT" panose="04020805060202030203" pitchFamily="82" charset="0"/>
            </a:endParaRPr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466" y="1700784"/>
            <a:ext cx="3856084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632668-D170-4DCF-BFAB-2D788BF2D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17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write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BE21A0-3E9E-4141-9C3A-C36C1553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7"/>
          <a:stretch/>
        </p:blipFill>
        <p:spPr>
          <a:xfrm>
            <a:off x="0" y="2571749"/>
            <a:ext cx="12192000" cy="2449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66336-4145-49B4-8CF6-82D0E23238A0}"/>
              </a:ext>
            </a:extLst>
          </p:cNvPr>
          <p:cNvSpPr txBox="1"/>
          <p:nvPr/>
        </p:nvSpPr>
        <p:spPr>
          <a:xfrm>
            <a:off x="97277" y="5118954"/>
            <a:ext cx="12094723" cy="135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200" dirty="0">
              <a:solidFill>
                <a:srgbClr val="00000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 err="1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doesn't like fishing. He likes reading comics. 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200" b="1" dirty="0">
              <a:solidFill>
                <a:srgbClr val="7030A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…</a:t>
            </a: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199C13-6B67-4D8E-9368-4F6756721DA3}"/>
              </a:ext>
            </a:extLst>
          </p:cNvPr>
          <p:cNvSpPr txBox="1"/>
          <p:nvPr/>
        </p:nvSpPr>
        <p:spPr>
          <a:xfrm>
            <a:off x="649224" y="2438400"/>
            <a:ext cx="51023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Work in pairs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Talk about your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writing</a:t>
            </a:r>
            <a:endParaRPr kumimoji="0" lang="en-US" sz="4000" b="1" i="0" u="none" strike="noStrike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97FD7-C4DD-4161-AB38-58B49C9D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38422" y="694945"/>
            <a:ext cx="2047731" cy="2322576"/>
          </a:xfrm>
          <a:prstGeom prst="rect">
            <a:avLst/>
          </a:prstGeom>
        </p:spPr>
      </p:pic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D449FB-1031-461D-B1A6-45F1479B7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59168" y="3947008"/>
            <a:ext cx="4206240" cy="18717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630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4A4F239F-4915-4A3A-9E1C-D93599ADCE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530514" y="4154071"/>
            <a:ext cx="7354956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1716088" cy="1484313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1142879" y="808166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SING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86968B-2399-4A39-A321-C9F0ADEA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25157" y="-157655"/>
            <a:ext cx="611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4A4F239F-4915-4A3A-9E1C-D93599ADCE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59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1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C9A83A-4ECE-49F9-A880-69AFAA2A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299" y="4592325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 dirty="0">
                <a:solidFill>
                  <a:srgbClr val="000000"/>
                </a:solidFill>
                <a:latin typeface="Arial Black" panose="020B0A04020102020204" pitchFamily="34" charset="0"/>
              </a:rPr>
              <a:t>GROUPWORK:</a:t>
            </a:r>
            <a:br>
              <a:rPr lang="en-US" sz="40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4000" b="1" dirty="0">
                <a:solidFill>
                  <a:srgbClr val="000000"/>
                </a:solidFill>
                <a:latin typeface="Arial Black" panose="020B0A04020102020204" pitchFamily="34" charset="0"/>
              </a:rPr>
              <a:t>Sing and do</a:t>
            </a:r>
          </a:p>
        </p:txBody>
      </p:sp>
      <p:sp>
        <p:nvSpPr>
          <p:cNvPr id="64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A529356B-A454-4F49-8609-82BB9DA4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430" r="-1" b="9387"/>
          <a:stretch/>
        </p:blipFill>
        <p:spPr>
          <a:xfrm>
            <a:off x="5418595" y="617681"/>
            <a:ext cx="2754249" cy="1288697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96E73CB-6B15-480D-8BFA-61439FD59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12716"/>
          <a:stretch/>
        </p:blipFill>
        <p:spPr>
          <a:xfrm>
            <a:off x="146355" y="3182112"/>
            <a:ext cx="393796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0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64258-39E9-4821-BD84-54417FAB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8"/>
            <a:ext cx="7644627" cy="2986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1" kern="1200" dirty="0">
                <a:solidFill>
                  <a:schemeClr val="accent2"/>
                </a:solidFill>
                <a:latin typeface="Snap ITC" panose="04040A07060A02020202" pitchFamily="82" charset="0"/>
              </a:rPr>
              <a:t>PERFORMANCE</a:t>
            </a:r>
            <a:br>
              <a:rPr lang="en-US" sz="6000" b="1" kern="1200" dirty="0">
                <a:solidFill>
                  <a:schemeClr val="accent2"/>
                </a:solidFill>
                <a:latin typeface="Snap ITC" panose="04040A07060A02020202" pitchFamily="82" charset="0"/>
              </a:rPr>
            </a:br>
            <a:r>
              <a:rPr lang="en-US" sz="6000" b="1" kern="1200" dirty="0">
                <a:solidFill>
                  <a:schemeClr val="accent2"/>
                </a:solidFill>
                <a:latin typeface="Snap ITC" panose="04040A07060A02020202" pitchFamily="82" charset="0"/>
              </a:rPr>
              <a:t> TIME!!!!</a:t>
            </a:r>
          </a:p>
        </p:txBody>
      </p:sp>
    </p:spTree>
    <p:extLst>
      <p:ext uri="{BB962C8B-B14F-4D97-AF65-F5344CB8AC3E}">
        <p14:creationId xmlns:p14="http://schemas.microsoft.com/office/powerpoint/2010/main" val="102768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98" y="0"/>
            <a:ext cx="707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41336" y="3846840"/>
            <a:ext cx="3469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358705" y="3010189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D861AF-A624-4A36-88DC-D9FDFD73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6" y="1286934"/>
            <a:ext cx="4866309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 &amp; Friends Special edition Grade 5 - Unit 2 - My weekend">
            <a:hlinkClick r:id="" action="ppaction://media"/>
            <a:extLst>
              <a:ext uri="{FF2B5EF4-FFF2-40B4-BE49-F238E27FC236}">
                <a16:creationId xmlns:a16="http://schemas.microsoft.com/office/drawing/2014/main" id="{D91946BE-E551-45DF-8023-55D7A7124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137" y="220717"/>
            <a:ext cx="11323145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E3BC258-35D0-4337-8DC4-AC86274C301E}"/>
              </a:ext>
            </a:extLst>
          </p:cNvPr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1A3F16-3F9A-4107-82DC-5197A80E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32EBB0-4AB5-4420-BBD2-9D5565E2B890}"/>
                </a:ext>
              </a:extLst>
            </p:cNvPr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291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11682F7A-21E9-41CC-96A2-63D5F0A8E500}"/>
              </a:ext>
            </a:extLst>
          </p:cNvPr>
          <p:cNvSpPr/>
          <p:nvPr/>
        </p:nvSpPr>
        <p:spPr>
          <a:xfrm>
            <a:off x="7736617" y="4055291"/>
            <a:ext cx="4122130" cy="178179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CAE7CA-9751-47BB-BC09-D77BB95AD750}"/>
              </a:ext>
            </a:extLst>
          </p:cNvPr>
          <p:cNvSpPr/>
          <p:nvPr/>
        </p:nvSpPr>
        <p:spPr>
          <a:xfrm>
            <a:off x="2205478" y="673892"/>
            <a:ext cx="7961754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Does he like fishing?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D7229CD-00E1-4BC0-8FC1-1B4F1C0027BA}"/>
              </a:ext>
            </a:extLst>
          </p:cNvPr>
          <p:cNvSpPr/>
          <p:nvPr/>
        </p:nvSpPr>
        <p:spPr>
          <a:xfrm>
            <a:off x="3628063" y="4162695"/>
            <a:ext cx="3926289" cy="164726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BD2AD6-4113-49B0-A049-1F95D9280C17}"/>
              </a:ext>
            </a:extLst>
          </p:cNvPr>
          <p:cNvSpPr/>
          <p:nvPr/>
        </p:nvSpPr>
        <p:spPr>
          <a:xfrm>
            <a:off x="4261213" y="4614592"/>
            <a:ext cx="28422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A42F56-E0AF-4B5D-A57E-7CDEFC0E6091}"/>
              </a:ext>
            </a:extLst>
          </p:cNvPr>
          <p:cNvSpPr/>
          <p:nvPr/>
        </p:nvSpPr>
        <p:spPr>
          <a:xfrm>
            <a:off x="8137007" y="4614592"/>
            <a:ext cx="327506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B39F4-5895-4F52-88FC-980086C787EB}"/>
              </a:ext>
            </a:extLst>
          </p:cNvPr>
          <p:cNvSpPr/>
          <p:nvPr/>
        </p:nvSpPr>
        <p:spPr>
          <a:xfrm rot="753167">
            <a:off x="9653981" y="163170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Great</a:t>
            </a:r>
          </a:p>
        </p:txBody>
      </p:sp>
      <p:pic>
        <p:nvPicPr>
          <p:cNvPr id="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742E6E94-4828-4207-8294-448CB0C3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3" y="3360690"/>
            <a:ext cx="1886705" cy="32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n on smiley faces">
            <a:extLst>
              <a:ext uri="{FF2B5EF4-FFF2-40B4-BE49-F238E27FC236}">
                <a16:creationId xmlns:a16="http://schemas.microsoft.com/office/drawing/2014/main" id="{9331416D-C093-4F78-B02E-6970ECF6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26" y="5030091"/>
            <a:ext cx="1365998" cy="13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shing pole fishing rods and cartoon on clip art - Clipartix">
            <a:extLst>
              <a:ext uri="{FF2B5EF4-FFF2-40B4-BE49-F238E27FC236}">
                <a16:creationId xmlns:a16="http://schemas.microsoft.com/office/drawing/2014/main" id="{1449631E-80D9-4B21-8DCE-D4FC72FF3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66" y="1689665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1 -0.0882 C -0.13515 -0.11412 -0.23177 -0.14005 -0.29883 -0.18172 C -0.36562 -0.22338 -0.41823 -0.30324 -0.44049 -0.33935 C -0.46263 -0.37523 -0.44804 -0.38681 -0.43294 -0.397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7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D956B963-7A36-41D0-89B6-3C9C920958E2}"/>
              </a:ext>
            </a:extLst>
          </p:cNvPr>
          <p:cNvSpPr/>
          <p:nvPr/>
        </p:nvSpPr>
        <p:spPr>
          <a:xfrm>
            <a:off x="7665718" y="4389120"/>
            <a:ext cx="4105249" cy="216408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A5AB09-65DC-4E5E-A298-05DD2EA4FE10}"/>
              </a:ext>
            </a:extLst>
          </p:cNvPr>
          <p:cNvSpPr/>
          <p:nvPr/>
        </p:nvSpPr>
        <p:spPr>
          <a:xfrm>
            <a:off x="1582482" y="787223"/>
            <a:ext cx="8752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Does he like reading comics ?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EE6ACC7-13AE-4ACF-BE9D-F1D901FE1779}"/>
              </a:ext>
            </a:extLst>
          </p:cNvPr>
          <p:cNvSpPr/>
          <p:nvPr/>
        </p:nvSpPr>
        <p:spPr>
          <a:xfrm>
            <a:off x="3350919" y="4392005"/>
            <a:ext cx="4105249" cy="216408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3F5E6B-9774-445E-87D5-687386E4F5E4}"/>
              </a:ext>
            </a:extLst>
          </p:cNvPr>
          <p:cNvSpPr/>
          <p:nvPr/>
        </p:nvSpPr>
        <p:spPr>
          <a:xfrm>
            <a:off x="3986424" y="5191613"/>
            <a:ext cx="2834237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Yes, he does.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87CE9E-A7F7-4C54-9831-F53E4097C459}"/>
              </a:ext>
            </a:extLst>
          </p:cNvPr>
          <p:cNvSpPr/>
          <p:nvPr/>
        </p:nvSpPr>
        <p:spPr>
          <a:xfrm>
            <a:off x="8084818" y="5191613"/>
            <a:ext cx="32670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No, he doesn’t.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4BE730-5B58-4E6E-AD8F-3ADFD2A841F7}"/>
              </a:ext>
            </a:extLst>
          </p:cNvPr>
          <p:cNvSpPr/>
          <p:nvPr/>
        </p:nvSpPr>
        <p:spPr>
          <a:xfrm rot="1117389">
            <a:off x="9643649" y="20120"/>
            <a:ext cx="2515432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Forte" pitchFamily="66" charset="0"/>
                <a:ea typeface="+mn-ea"/>
                <a:cs typeface="Arial" panose="020B0604020202020204" pitchFamily="34" charset="0"/>
              </a:rPr>
              <a:t>Great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659E1-4209-46C9-9A64-810781509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6" y="3502643"/>
            <a:ext cx="1883827" cy="3273836"/>
          </a:xfrm>
          <a:prstGeom prst="rect">
            <a:avLst/>
          </a:prstGeom>
        </p:spPr>
      </p:pic>
      <p:pic>
        <p:nvPicPr>
          <p:cNvPr id="10" name="Picture 2" descr="happy-face-clip-art-smiley-face-clipart-3-clipartcow | Mr. Stephenson's  class">
            <a:extLst>
              <a:ext uri="{FF2B5EF4-FFF2-40B4-BE49-F238E27FC236}">
                <a16:creationId xmlns:a16="http://schemas.microsoft.com/office/drawing/2014/main" id="{118AA7A5-EDE8-4754-B045-54A0F420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70" y="5232256"/>
            <a:ext cx="1334485" cy="133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4-Hour Comic Book Day for Hardcore Comic Fans | Arts and Culture |  thebaycitybeacon.com">
            <a:extLst>
              <a:ext uri="{FF2B5EF4-FFF2-40B4-BE49-F238E27FC236}">
                <a16:creationId xmlns:a16="http://schemas.microsoft.com/office/drawing/2014/main" id="{0B2027C1-2786-448A-B2EE-5BE07DACD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832" y="1710553"/>
            <a:ext cx="3637117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-0.06319 L -0.19622 -0.44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3">
      <a:dk1>
        <a:srgbClr val="00B0F0"/>
      </a:dk1>
      <a:lt1>
        <a:srgbClr val="00B0F0"/>
      </a:lt1>
      <a:dk2>
        <a:srgbClr val="00B0F0"/>
      </a:dk2>
      <a:lt2>
        <a:srgbClr val="00B0F0"/>
      </a:lt2>
      <a:accent1>
        <a:srgbClr val="4F81BD"/>
      </a:accent1>
      <a:accent2>
        <a:srgbClr val="00B0F0"/>
      </a:accent2>
      <a:accent3>
        <a:srgbClr val="FFFFFF"/>
      </a:accent3>
      <a:accent4>
        <a:srgbClr val="00B0F0"/>
      </a:accent4>
      <a:accent5>
        <a:srgbClr val="FFFFFF"/>
      </a:accent5>
      <a:accent6>
        <a:srgbClr val="00B0F0"/>
      </a:accent6>
      <a:hlink>
        <a:srgbClr val="FFFFFF"/>
      </a:hlink>
      <a:folHlink>
        <a:srgbClr val="C6D9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256</Words>
  <Application>Microsoft Office PowerPoint</Application>
  <PresentationFormat>Widescreen</PresentationFormat>
  <Paragraphs>52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Algerian</vt:lpstr>
      <vt:lpstr>Arial</vt:lpstr>
      <vt:lpstr>Arial Black</vt:lpstr>
      <vt:lpstr>Calibri</vt:lpstr>
      <vt:lpstr>Calibri Light</vt:lpstr>
      <vt:lpstr>Colonna MT</vt:lpstr>
      <vt:lpstr>Forte</vt:lpstr>
      <vt:lpstr>Gill Sans MT</vt:lpstr>
      <vt:lpstr>Gill Sans Ultra Bold</vt:lpstr>
      <vt:lpstr>Goudy Old Style</vt:lpstr>
      <vt:lpstr>Harrington</vt:lpstr>
      <vt:lpstr>Matura MT Script Capitals</vt:lpstr>
      <vt:lpstr>Open Sans Extrabold</vt:lpstr>
      <vt:lpstr>OpenSansBold</vt:lpstr>
      <vt:lpstr>Snap ITC</vt:lpstr>
      <vt:lpstr>Tahoma</vt:lpstr>
      <vt:lpstr>Times New Roman</vt:lpstr>
      <vt:lpstr>ClassicFrameVTI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Pair work: Choose a boy. Ask and answer.  </vt:lpstr>
      <vt:lpstr>PowerPoint Presentation</vt:lpstr>
      <vt:lpstr>Task: write </vt:lpstr>
      <vt:lpstr>PowerPoint Presentation</vt:lpstr>
      <vt:lpstr>Listen and point </vt:lpstr>
      <vt:lpstr>PowerPoint Presentation</vt:lpstr>
      <vt:lpstr>PowerPoint Presentation</vt:lpstr>
      <vt:lpstr>PowerPoint Presentation</vt:lpstr>
      <vt:lpstr>GROUPWORK: Sing and do</vt:lpstr>
      <vt:lpstr>PERFORMANCE  TIME!!!!</vt:lpstr>
      <vt:lpstr>Workbook time!!!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Toàn Thắng Lê</cp:lastModifiedBy>
  <cp:revision>2</cp:revision>
  <dcterms:created xsi:type="dcterms:W3CDTF">2020-09-13T03:26:07Z</dcterms:created>
  <dcterms:modified xsi:type="dcterms:W3CDTF">2021-10-08T04:39:03Z</dcterms:modified>
</cp:coreProperties>
</file>